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printerSettings" Target="printerSettings/printerSettings1.bin"/><Relationship Id="rId235" Type="http://schemas.openxmlformats.org/officeDocument/2006/relationships/presProps" Target="presProps.xml"/><Relationship Id="rId236" Type="http://schemas.openxmlformats.org/officeDocument/2006/relationships/viewProps" Target="viewProps.xml"/><Relationship Id="rId237" Type="http://schemas.openxmlformats.org/officeDocument/2006/relationships/theme" Target="theme/theme1.xml"/><Relationship Id="rId23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917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238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62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554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87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37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22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125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603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125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500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DF374-0DF1-8244-B1CE-DEC4357EFF39}" type="datetimeFigureOut">
              <a:rPr kumimoji="1" lang="zh-CN" altLang="en-US" smtClean="0"/>
              <a:t>15/9/13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497C7-CCDF-D746-922C-96416B903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02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8903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6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87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75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819400"/>
            <a:ext cx="31623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663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9144000" cy="51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808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00"/>
            <a:ext cx="9144000" cy="323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818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1400"/>
            <a:ext cx="9144000" cy="22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250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882900"/>
            <a:ext cx="3302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094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9144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594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100"/>
            <a:ext cx="9144000" cy="320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971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4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99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247900"/>
            <a:ext cx="7747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89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11300"/>
            <a:ext cx="7416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9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975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819400"/>
            <a:ext cx="4483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47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00"/>
            <a:ext cx="9144000" cy="49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576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" y="1676400"/>
            <a:ext cx="8466667" cy="329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173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767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9144000" cy="46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12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870200"/>
            <a:ext cx="4851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788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025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7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110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100"/>
            <a:ext cx="9144000" cy="32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854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993900"/>
            <a:ext cx="6159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33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8231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90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44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47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2908300"/>
            <a:ext cx="450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257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100"/>
            <a:ext cx="9144000" cy="55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399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47900"/>
            <a:ext cx="7823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031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717800"/>
            <a:ext cx="5041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05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0"/>
            <a:ext cx="5225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152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2222500"/>
            <a:ext cx="6756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928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600200"/>
            <a:ext cx="67183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744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2819400"/>
            <a:ext cx="4203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248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400"/>
            <a:ext cx="9144000" cy="55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133600"/>
            <a:ext cx="6934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943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42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7866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112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2413000"/>
            <a:ext cx="3670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037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933700"/>
            <a:ext cx="8166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9414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9144000" cy="507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135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473200"/>
            <a:ext cx="76327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599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159000"/>
            <a:ext cx="6350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544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9144000" cy="61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36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2374900"/>
            <a:ext cx="36830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836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895600"/>
            <a:ext cx="3225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714500"/>
            <a:ext cx="72517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85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952500"/>
            <a:ext cx="9042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018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374900"/>
            <a:ext cx="5054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491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273300"/>
            <a:ext cx="8140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650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429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0"/>
            <a:ext cx="6516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460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0"/>
            <a:ext cx="4184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029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927100"/>
            <a:ext cx="4635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7487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76300"/>
            <a:ext cx="79375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45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674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852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6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3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9144000" cy="32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6481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9144000" cy="46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325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31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0"/>
            <a:ext cx="7932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16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832100"/>
            <a:ext cx="3263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241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8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014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028700"/>
            <a:ext cx="7950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098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65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841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0"/>
            <a:ext cx="9144000" cy="36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2046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9144000" cy="48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381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79600"/>
            <a:ext cx="8458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2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2552700"/>
            <a:ext cx="6045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04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692400"/>
            <a:ext cx="67183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797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20800"/>
            <a:ext cx="76835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314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9144000" cy="406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9224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6485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06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50800"/>
            <a:ext cx="81026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1840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9144000" cy="484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330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8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94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144000" cy="63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670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659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137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692400"/>
            <a:ext cx="67310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9144000" cy="65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5414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2768600"/>
            <a:ext cx="8775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927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514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7299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164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0"/>
            <a:ext cx="7529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7753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67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81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600"/>
            <a:ext cx="9144000" cy="43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98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092200"/>
            <a:ext cx="83947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004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0"/>
            <a:ext cx="7086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65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11300"/>
            <a:ext cx="82423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51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5100"/>
            <a:ext cx="87503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4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9144000" cy="40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1194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8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00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667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6594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19100"/>
            <a:ext cx="8204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324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84300"/>
            <a:ext cx="44069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12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700"/>
            <a:ext cx="9144000" cy="35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7484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679700"/>
            <a:ext cx="4470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296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828800"/>
            <a:ext cx="5448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238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908300"/>
            <a:ext cx="3187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640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1549400"/>
            <a:ext cx="53594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5520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77089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37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546100"/>
            <a:ext cx="77851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660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870200"/>
            <a:ext cx="3771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659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701800"/>
            <a:ext cx="53213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6756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193800"/>
            <a:ext cx="51181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579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743200"/>
            <a:ext cx="3175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735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854200"/>
            <a:ext cx="8636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9890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39900"/>
            <a:ext cx="6248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0414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100"/>
            <a:ext cx="9144000" cy="322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4531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86000"/>
            <a:ext cx="5321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5824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819400"/>
            <a:ext cx="5638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4566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8600"/>
            <a:ext cx="9144000" cy="13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8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1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130300"/>
            <a:ext cx="6350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7933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641600"/>
            <a:ext cx="5473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686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30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744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0"/>
            <a:ext cx="9144000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8362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02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9144000" cy="346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1302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9144000" cy="307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8115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2667000"/>
            <a:ext cx="34798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3677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130300"/>
            <a:ext cx="50927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802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9144000" cy="38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097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9144000" cy="36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32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193800"/>
            <a:ext cx="8394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3809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930400"/>
            <a:ext cx="88138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441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700"/>
            <a:ext cx="9144000" cy="22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5763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9144000" cy="43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07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100"/>
            <a:ext cx="9144000" cy="24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9334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2743200"/>
            <a:ext cx="3606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1246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536700"/>
            <a:ext cx="70866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2701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43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8526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0"/>
            <a:ext cx="7554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730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0673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641600"/>
            <a:ext cx="9080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3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8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4915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578100"/>
            <a:ext cx="6985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815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55800"/>
            <a:ext cx="5334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311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743200"/>
            <a:ext cx="632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814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2364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0"/>
            <a:ext cx="9006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171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56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20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9144000" cy="61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924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628900"/>
            <a:ext cx="5245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2038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0"/>
            <a:ext cx="5960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7417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800100"/>
            <a:ext cx="81026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5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4958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25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2926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9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5377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00"/>
            <a:ext cx="9144000" cy="33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11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35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5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9144000" cy="428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00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00"/>
            <a:ext cx="9144000" cy="32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89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6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500"/>
            <a:ext cx="9144000" cy="24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774700"/>
            <a:ext cx="51308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14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89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9144000" cy="279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87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00"/>
            <a:ext cx="9144000" cy="23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14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200"/>
            <a:ext cx="9144000" cy="46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20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56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0"/>
            <a:ext cx="9144000" cy="177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31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800"/>
            <a:ext cx="9144000" cy="294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0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730500"/>
            <a:ext cx="37973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87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944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144000" cy="539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5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9063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51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200"/>
            <a:ext cx="9144000" cy="314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2857500"/>
            <a:ext cx="4610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57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00"/>
            <a:ext cx="9144000" cy="53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05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46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08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33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9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94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9144000" cy="329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78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80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9144000" cy="51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9144000" cy="505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11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9144000" cy="566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21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7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68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6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18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398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17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9144000" cy="52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2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8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9144000" cy="482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7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9144000" cy="459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6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14400"/>
            <a:ext cx="7112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10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844800"/>
            <a:ext cx="3568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57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9144000" cy="51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8842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2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39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5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0"/>
            <a:ext cx="481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53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882900"/>
            <a:ext cx="2527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67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300"/>
            <a:ext cx="9144000" cy="55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31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144000" cy="539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91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0"/>
            <a:ext cx="5276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71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2959100"/>
            <a:ext cx="4356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74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0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61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25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75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070100"/>
            <a:ext cx="5118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1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142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743200"/>
            <a:ext cx="445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32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00"/>
            <a:ext cx="9144000" cy="498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68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997200"/>
            <a:ext cx="4064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48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171700"/>
            <a:ext cx="7950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9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933700"/>
            <a:ext cx="3581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281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004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4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883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38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52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755900"/>
            <a:ext cx="58801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279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05000"/>
            <a:ext cx="6692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1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40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40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082800"/>
            <a:ext cx="4051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361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357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054100"/>
            <a:ext cx="5041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90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4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497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54000"/>
            <a:ext cx="50673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816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2387600"/>
            <a:ext cx="3124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790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2895600"/>
            <a:ext cx="30734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563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720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9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29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082800"/>
            <a:ext cx="6604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7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8231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698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35200"/>
            <a:ext cx="7912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584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832100"/>
            <a:ext cx="5372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25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1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916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34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451100"/>
            <a:ext cx="38354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122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755900"/>
            <a:ext cx="5651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096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9144000" cy="51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03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800"/>
            <a:ext cx="9144000" cy="59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60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08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739900"/>
            <a:ext cx="4470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85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0</Words>
  <Application>Microsoft Macintosh PowerPoint</Application>
  <PresentationFormat>全屏显示(4:3)</PresentationFormat>
  <Paragraphs>0</Paragraphs>
  <Slides>232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232</vt:i4>
      </vt:variant>
    </vt:vector>
  </HeadingPairs>
  <TitlesOfParts>
    <vt:vector size="23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Chunyan Chai</dc:creator>
  <cp:lastModifiedBy>Chunyan Chai</cp:lastModifiedBy>
  <cp:revision>8</cp:revision>
  <dcterms:created xsi:type="dcterms:W3CDTF">2015-09-13T05:49:58Z</dcterms:created>
  <dcterms:modified xsi:type="dcterms:W3CDTF">2015-09-13T07:12:35Z</dcterms:modified>
</cp:coreProperties>
</file>